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065F3-F3F5-49D3-991C-F57FD0CAFA80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8E13D-78B7-44CC-A6DC-33E3A380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84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menerima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perkataan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Petrus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dibaptis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DFB85-1410-41D2-98D9-0E142F2B19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2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7FE8-80AC-44F8-A55F-44379089D869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FE36-AD3A-4FB8-BCEE-CEFA07200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8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7FE8-80AC-44F8-A55F-44379089D869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FE36-AD3A-4FB8-BCEE-CEFA07200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7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7FE8-80AC-44F8-A55F-44379089D869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FE36-AD3A-4FB8-BCEE-CEFA07200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0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7FE8-80AC-44F8-A55F-44379089D869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FE36-AD3A-4FB8-BCEE-CEFA07200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2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7FE8-80AC-44F8-A55F-44379089D869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FE36-AD3A-4FB8-BCEE-CEFA07200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5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7FE8-80AC-44F8-A55F-44379089D869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FE36-AD3A-4FB8-BCEE-CEFA07200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5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7FE8-80AC-44F8-A55F-44379089D869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FE36-AD3A-4FB8-BCEE-CEFA07200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4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7FE8-80AC-44F8-A55F-44379089D869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FE36-AD3A-4FB8-BCEE-CEFA07200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1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7FE8-80AC-44F8-A55F-44379089D869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FE36-AD3A-4FB8-BCEE-CEFA07200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4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7FE8-80AC-44F8-A55F-44379089D869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FE36-AD3A-4FB8-BCEE-CEFA07200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0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7FE8-80AC-44F8-A55F-44379089D869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FE36-AD3A-4FB8-BCEE-CEFA07200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4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07FE8-80AC-44F8-A55F-44379089D869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5FE36-AD3A-4FB8-BCEE-CEFA07200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8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72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71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00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96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49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56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82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39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75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47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23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54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33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1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2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71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09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76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</Words>
  <Application>Microsoft Office PowerPoint</Application>
  <PresentationFormat>Widescreen</PresentationFormat>
  <Paragraphs>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Lina_ling</dc:creator>
  <cp:lastModifiedBy>Lina_ling</cp:lastModifiedBy>
  <cp:revision>2</cp:revision>
  <dcterms:created xsi:type="dcterms:W3CDTF">2025-05-03T07:48:21Z</dcterms:created>
  <dcterms:modified xsi:type="dcterms:W3CDTF">2025-05-03T08:01:39Z</dcterms:modified>
</cp:coreProperties>
</file>